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55" r:id="rId2"/>
    <p:sldId id="462" r:id="rId3"/>
    <p:sldId id="456" r:id="rId4"/>
    <p:sldId id="457" r:id="rId5"/>
    <p:sldId id="458" r:id="rId6"/>
    <p:sldId id="45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66CCFF"/>
    <a:srgbClr val="66FF99"/>
    <a:srgbClr val="F5A9EE"/>
    <a:srgbClr val="FFFF99"/>
    <a:srgbClr val="4D4D4D"/>
    <a:srgbClr val="969696"/>
    <a:srgbClr val="808080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3" autoAdjust="0"/>
    <p:restoredTop sz="94683" autoAdjust="0"/>
  </p:normalViewPr>
  <p:slideViewPr>
    <p:cSldViewPr>
      <p:cViewPr>
        <p:scale>
          <a:sx n="60" d="100"/>
          <a:sy n="60" d="100"/>
        </p:scale>
        <p:origin x="-786" y="-306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5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5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5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5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497C29-A6FC-49AB-ABB5-782C92AF46F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6D3A5-C8ED-4FC1-8F84-DD130778D4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6482F-A8A1-44B4-8C54-F594B150A8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DBE8E-F96F-498B-98C1-A759AD0D5A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01397-E45A-4A16-BE4A-F77203746D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BD9C7-1707-4F32-9C2B-0FCEEA11AA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A8F79-AA9D-4B0E-856B-3840BF5B46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9EBB8-B6E3-4487-8995-2954FCE346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5327A-5E0F-434B-B60F-AA903330D1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C4284-9C99-4AE7-A0A3-B3928BEEB4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F75ED-E062-4B75-8E16-3AA6665C9D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1CAA8-FC72-4494-B60E-E0F82DACDA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276FE6-7AC2-4A65-A725-ED5D30E038D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5DE8-9147-4E2B-99CB-4C898A845FFE}" type="slidenum">
              <a:rPr lang="en-US"/>
              <a:pPr/>
              <a:t>1</a:t>
            </a:fld>
            <a:endParaRPr lang="en-US"/>
          </a:p>
        </p:txBody>
      </p:sp>
      <p:pic>
        <p:nvPicPr>
          <p:cNvPr id="954383" name="Picture 15" descr="200px-Sheldon-lee-glasho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2438400"/>
            <a:ext cx="1208088" cy="1714500"/>
          </a:xfrm>
          <a:prstGeom prst="rect">
            <a:avLst/>
          </a:prstGeom>
          <a:noFill/>
        </p:spPr>
      </p:pic>
      <p:pic>
        <p:nvPicPr>
          <p:cNvPr id="954384" name="Picture 16" descr="202px-Steven-weinber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3733800"/>
            <a:ext cx="1774825" cy="2197100"/>
          </a:xfrm>
          <a:prstGeom prst="rect">
            <a:avLst/>
          </a:prstGeom>
          <a:noFill/>
        </p:spPr>
      </p:pic>
      <p:pic>
        <p:nvPicPr>
          <p:cNvPr id="954385" name="Picture 17" descr="Salam_Nobe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2800" y="1219200"/>
            <a:ext cx="1573213" cy="2419350"/>
          </a:xfrm>
          <a:prstGeom prst="rect">
            <a:avLst/>
          </a:prstGeom>
          <a:noFill/>
        </p:spPr>
      </p:pic>
      <p:pic>
        <p:nvPicPr>
          <p:cNvPr id="954386" name="Picture 18" descr="pwhig1_07-0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3657600"/>
            <a:ext cx="2857500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agen_we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990600"/>
            <a:ext cx="1295400" cy="1830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0C1F-122A-4F86-92CE-A0F1E5D188E2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A83C2-40FC-4E35-A89B-73C4EF39C29A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E2DBE-A5F6-4AEE-8525-798860741038}" type="slidenum">
              <a:rPr lang="en-US"/>
              <a:pPr/>
              <a:t>5</a:t>
            </a:fld>
            <a:endParaRPr lang="en-US"/>
          </a:p>
        </p:txBody>
      </p:sp>
      <p:pic>
        <p:nvPicPr>
          <p:cNvPr id="957444" name="Picture 4" descr="rubb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838200"/>
            <a:ext cx="1582738" cy="2238375"/>
          </a:xfrm>
          <a:prstGeom prst="rect">
            <a:avLst/>
          </a:prstGeom>
          <a:noFill/>
        </p:spPr>
      </p:pic>
      <p:pic>
        <p:nvPicPr>
          <p:cNvPr id="957445" name="Picture 5" descr="me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3276600"/>
            <a:ext cx="1543050" cy="2162175"/>
          </a:xfrm>
          <a:prstGeom prst="rect">
            <a:avLst/>
          </a:prstGeom>
          <a:noFill/>
        </p:spPr>
      </p:pic>
      <p:pic>
        <p:nvPicPr>
          <p:cNvPr id="957461" name="Picture 21" descr="cernwz2_5-0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3124200"/>
            <a:ext cx="2636838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87409-7FA3-4DCE-B2E9-97C3DD36E674}" type="slidenum">
              <a:rPr lang="en-US"/>
              <a:pPr/>
              <a:t>6</a:t>
            </a:fld>
            <a:endParaRPr lang="en-US"/>
          </a:p>
        </p:txBody>
      </p:sp>
      <p:pic>
        <p:nvPicPr>
          <p:cNvPr id="9758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2590800"/>
            <a:ext cx="9144000" cy="1924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533400"/>
            <a:ext cx="7848600" cy="1905000"/>
            <a:chOff x="240" y="336"/>
            <a:chExt cx="4944" cy="1200"/>
          </a:xfrm>
        </p:grpSpPr>
        <p:sp>
          <p:nvSpPr>
            <p:cNvPr id="975876" name="Text Box 4"/>
            <p:cNvSpPr txBox="1">
              <a:spLocks noChangeArrowheads="1"/>
            </p:cNvSpPr>
            <p:nvPr/>
          </p:nvSpPr>
          <p:spPr bwMode="auto">
            <a:xfrm>
              <a:off x="720" y="336"/>
              <a:ext cx="3888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FF99"/>
                  </a:solidFill>
                  <a:effectLst/>
                  <a:latin typeface="Arial" charset="0"/>
                </a:rPr>
                <a:t>Modern accelerators study processes at energies that existed VERY early in the universe</a:t>
              </a:r>
            </a:p>
          </p:txBody>
        </p:sp>
        <p:sp>
          <p:nvSpPr>
            <p:cNvPr id="975877" name="Line 5"/>
            <p:cNvSpPr>
              <a:spLocks noChangeShapeType="1"/>
            </p:cNvSpPr>
            <p:nvPr/>
          </p:nvSpPr>
          <p:spPr bwMode="auto">
            <a:xfrm flipH="1">
              <a:off x="1008" y="816"/>
              <a:ext cx="1152" cy="624"/>
            </a:xfrm>
            <a:prstGeom prst="line">
              <a:avLst/>
            </a:prstGeom>
            <a:noFill/>
            <a:ln w="38100">
              <a:solidFill>
                <a:srgbClr val="FFFF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5878" name="Line 6"/>
            <p:cNvSpPr>
              <a:spLocks noChangeShapeType="1"/>
            </p:cNvSpPr>
            <p:nvPr/>
          </p:nvSpPr>
          <p:spPr bwMode="auto">
            <a:xfrm flipV="1">
              <a:off x="240" y="1536"/>
              <a:ext cx="1152" cy="0"/>
            </a:xfrm>
            <a:prstGeom prst="line">
              <a:avLst/>
            </a:prstGeom>
            <a:noFill/>
            <a:ln w="38100">
              <a:solidFill>
                <a:srgbClr val="FFFF99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5879" name="Text Box 7"/>
            <p:cNvSpPr txBox="1">
              <a:spLocks noChangeArrowheads="1"/>
            </p:cNvSpPr>
            <p:nvPr/>
          </p:nvSpPr>
          <p:spPr bwMode="auto">
            <a:xfrm>
              <a:off x="2304" y="1152"/>
              <a:ext cx="28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5A9EE"/>
                  </a:solidFill>
                  <a:effectLst/>
                  <a:latin typeface="Arial" charset="0"/>
                </a:rPr>
                <a:t>Another form of time travel !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066800" y="4022725"/>
            <a:ext cx="5943600" cy="2073275"/>
            <a:chOff x="672" y="1920"/>
            <a:chExt cx="3744" cy="1306"/>
          </a:xfrm>
        </p:grpSpPr>
        <p:sp>
          <p:nvSpPr>
            <p:cNvPr id="975881" name="Text Box 9"/>
            <p:cNvSpPr txBox="1">
              <a:spLocks noChangeArrowheads="1"/>
            </p:cNvSpPr>
            <p:nvPr/>
          </p:nvSpPr>
          <p:spPr bwMode="auto">
            <a:xfrm>
              <a:off x="672" y="2688"/>
              <a:ext cx="3744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F5A9EE"/>
                  </a:solidFill>
                  <a:effectLst/>
                  <a:latin typeface="Arial" charset="0"/>
                </a:rPr>
                <a:t>What were forces like at those temperatures?</a:t>
              </a:r>
            </a:p>
            <a:p>
              <a:pPr algn="l"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F5A9EE"/>
                  </a:solidFill>
                  <a:effectLst/>
                  <a:latin typeface="Arial" charset="0"/>
                </a:rPr>
                <a:t>What types of particles existed?</a:t>
              </a:r>
            </a:p>
          </p:txBody>
        </p:sp>
        <p:sp>
          <p:nvSpPr>
            <p:cNvPr id="975882" name="Line 10"/>
            <p:cNvSpPr>
              <a:spLocks noChangeShapeType="1"/>
            </p:cNvSpPr>
            <p:nvPr/>
          </p:nvSpPr>
          <p:spPr bwMode="auto">
            <a:xfrm flipH="1" flipV="1">
              <a:off x="1104" y="1920"/>
              <a:ext cx="576" cy="72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75883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352925"/>
            <a:ext cx="1747838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2874</TotalTime>
  <Words>38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 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Inquiring minds want to know ...</dc:title>
  <dc:creator> Steven L. Manly</dc:creator>
  <cp:lastModifiedBy>manly</cp:lastModifiedBy>
  <cp:revision>137</cp:revision>
  <dcterms:created xsi:type="dcterms:W3CDTF">2004-04-19T16:39:03Z</dcterms:created>
  <dcterms:modified xsi:type="dcterms:W3CDTF">2009-10-29T00:50:41Z</dcterms:modified>
</cp:coreProperties>
</file>